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大判耐風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セミオートタイプ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カラー展開：ブラック、ネイビー、カーキ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素材：ポリエステル、アルミ、グラスファイバー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サイズ：親骨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強風で傘がおちょこになっても簡単に戻る大判</a:t>
            </a:r>
            <a:r>
              <a:rPr lang="en-US" altLang="ja-JP" sz="1600" dirty="0"/>
              <a:t>60cm</a:t>
            </a:r>
            <a:r>
              <a:rPr lang="ja-JP" altLang="en-US" sz="1600" dirty="0"/>
              <a:t>の耐風折りたたみ傘。傘を開いた状態で中棒のボタンを押すと自動でまとまるセミオートタイプ。日傘にも使える</a:t>
            </a:r>
            <a:r>
              <a:rPr lang="en-US" altLang="ja-JP" sz="1600" dirty="0"/>
              <a:t>UV</a:t>
            </a:r>
            <a:r>
              <a:rPr lang="ja-JP" altLang="en-US" sz="1600" dirty="0"/>
              <a:t>カット機能付きです。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CA6BFBF-9C0F-DDCB-14FF-A73FAB42D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83" y="1395580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2024-07-25T02:49:55Z</dcterms:modified>
</cp:coreProperties>
</file>