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5" d="100"/>
          <a:sy n="85" d="100"/>
        </p:scale>
        <p:origin x="42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段</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折りたたみ傘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カラー展開：ブラック、ネイビー、グレー、スモークブルー</a:t>
            </a:r>
          </a:p>
          <a:p>
            <a:r>
              <a:rPr lang="ja-JP" altLang="en-US" sz="900" dirty="0">
                <a:latin typeface="Meiryo UI" panose="020B0604030504040204" pitchFamily="34" charset="-128"/>
                <a:ea typeface="Meiryo UI" panose="020B0604030504040204" pitchFamily="34" charset="-128"/>
              </a:rPr>
              <a:t>素材：ポリエステル、アルミ 他</a:t>
            </a:r>
          </a:p>
          <a:p>
            <a:r>
              <a:rPr lang="ja-JP" altLang="en-US" sz="900" dirty="0">
                <a:latin typeface="Meiryo UI" panose="020B0604030504040204" pitchFamily="34" charset="-128"/>
                <a:ea typeface="Meiryo UI" panose="020B0604030504040204" pitchFamily="34" charset="-128"/>
              </a:rPr>
              <a:t>サイズ：親骨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dirty="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175(mm)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中骨から</a:t>
            </a:r>
            <a:r>
              <a:rPr lang="en-US" altLang="ja-JP" sz="1600" dirty="0"/>
              <a:t>5</a:t>
            </a:r>
            <a:r>
              <a:rPr lang="ja-JP" altLang="en-US" sz="1600" dirty="0"/>
              <a:t>段階に畳めて、鞄に常備できるコンパクトな折りたたみ傘。</a:t>
            </a:r>
            <a:r>
              <a:rPr lang="en-US" altLang="ja-JP" sz="1600" dirty="0"/>
              <a:t>UV</a:t>
            </a:r>
            <a:r>
              <a:rPr lang="ja-JP" altLang="en-US" sz="1600" dirty="0"/>
              <a:t>カット機能付きで日傘としても使えます。オリジナルの名入れをすればノベルティグッズとして重宝するアイテムです。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B96FC29-DF6A-FF3D-590A-B4317E87EE9A}"/>
              </a:ext>
            </a:extLst>
          </p:cNvPr>
          <p:cNvPicPr>
            <a:picLocks noChangeAspect="1"/>
          </p:cNvPicPr>
          <p:nvPr/>
        </p:nvPicPr>
        <p:blipFill>
          <a:blip r:embed="rId5"/>
          <a:stretch>
            <a:fillRect/>
          </a:stretch>
        </p:blipFill>
        <p:spPr>
          <a:xfrm>
            <a:off x="738189" y="1383748"/>
            <a:ext cx="3587824" cy="358782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577</TotalTime>
  <Words>97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2024-09-12T07:05:43Z</dcterms:modified>
</cp:coreProperties>
</file>