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ライティングスタンドミニ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アクリル板対応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 ：ブラック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,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ホワイト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Φ68×H25(mm)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PE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袋、ブリスター、紙箱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備考：取説付、</a:t>
            </a:r>
            <a:r>
              <a:rPr lang="en-US" altLang="ja-JP" sz="900" dirty="0" err="1">
                <a:latin typeface="Meiryo UI" panose="020B0604030504040204" pitchFamily="34" charset="-128"/>
                <a:ea typeface="Meiryo UI" panose="020B0604030504040204" pitchFamily="34" charset="-128"/>
              </a:rPr>
              <a:t>microUSB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ケーブル付属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丸型でミニサイズのライティングスタンドは、別売りのキャラクターアクリルスタンドを設置したり、カレンダー・写真・ポストカードなどをおしゃれにライトアップすることができます。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7319C08-FCB7-A308-9F98-144BEE7BBD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05486"/>
            <a:ext cx="3530037" cy="353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908</TotalTime>
  <Words>80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2024-11-29T06:04:29Z</dcterms:modified>
</cp:coreProperties>
</file>