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ライティングスタンドラージ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アクリル板対応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カラー展開：ブラック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,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ホワイト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Φ85×H40(mm)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PE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袋、ブリスター、紙箱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備考：取説付、単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乾電池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別売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ラージサイズのアクリルスタンド（別売り）を設置できる、丸型のライティングスタンド。ライトの色は</a:t>
            </a:r>
            <a:r>
              <a:rPr lang="en-US" altLang="ja-JP" sz="1600" dirty="0"/>
              <a:t>7</a:t>
            </a:r>
            <a:r>
              <a:rPr lang="ja-JP" altLang="en-US" sz="1600" dirty="0"/>
              <a:t>色から好みの色を選んで楽しむことができます。レストランメニューなどの設置も可能です。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0393FA36-E677-6525-AFA6-B46DAC70BB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9762" y="1422052"/>
            <a:ext cx="3553187" cy="3553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851</TotalTime>
  <Words>96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2024-11-29T05:07:27Z</dcterms:modified>
</cp:coreProperties>
</file>