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フルメタリックサーモボトル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370ml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カラー展開：ディープブラック、ディープネイビー、ディープレッド、パールホワイト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φ62×222(mm)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真空二重構造で、長時間保温・保冷可能な容量</a:t>
            </a:r>
            <a:r>
              <a:rPr lang="en-US" altLang="ja-JP" sz="1600" dirty="0"/>
              <a:t>370ml</a:t>
            </a:r>
            <a:r>
              <a:rPr lang="ja-JP" altLang="en-US" sz="1600" dirty="0"/>
              <a:t>のフルメタリックサーモボトル。口当たりが優しい飲み口カバー付きで、見た目が美しく高級感抜群！物販品や企業の記念品に重宝します。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DCD9A7E-C8F8-3A52-5E23-34FDCED25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96" y="1328764"/>
            <a:ext cx="37052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2024-07-25T02:49:56Z</dcterms:modified>
</cp:coreProperties>
</file>