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フタ付サーモタンクマグ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カラー展開：ホワイト、シルバー、ブラック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φ88×93(mm)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見た目がしっかりしている、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サイズのフタ付サーモタンクマグ。フルカラープリントも綺麗に映えるので、キャラクターの物販グッズにぴったり！真空二重構造で保温保冷機能が抜群です。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1B229056-1024-1FDE-153C-F2E31EFB0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44" y="1469667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92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2024-07-25T02:49:56Z</dcterms:modified>
</cp:coreProperties>
</file>