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ソフトマウスパッド ラウンド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素材：ラバー、ポリエステル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リモートワークでも重宝する、コンパクトで持ち運びに便利なラウンドマウスパッド。全面フルカラー印刷でアニメキャラや美術作品も鮮やかに再現可能！物販品やノベルティグッズにおススメです。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75E75FBE-8396-4FE8-3983-2DE4CD81B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74" y="142269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2024-07-25T02:49:57Z</dcterms:modified>
</cp:coreProperties>
</file>