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ソフトマウスパッド スクエア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素材：ラバー、ポリエステル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140×180(mm)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コンパクトで持ち運びにも便利な縦長長方形のマウスパッド。鮮やかな全面フルカラー印刷が可能なので、アニメキャラやアーティストの物販グッズ、チケットの購入特典など多用途で使えます。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EA846230-29E6-9641-DA9E-8A5B34D2A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21" y="1359510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2024-07-25T02:49:58Z</dcterms:modified>
</cp:coreProperties>
</file>