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ソフトマウスパッド スクエア ラージ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素材：ラバー、ポリエステル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220×180(mm)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横長長方形で大判サイズのマウスパッド。美術作品やアニメキャラも全面フルカラー印刷で鮮やかに再現可能です。物販品やキャンペーン・ノベルティグッズなど、様々な用途で活用できます。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2557385B-669F-C63C-80A2-3E837D9A4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96" y="1360138"/>
            <a:ext cx="37052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997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2024-07-25T02:49:58Z</dcterms:modified>
</cp:coreProperties>
</file>