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18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防災緊急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巾着タイプ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 マスク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 アルミブランケット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防災ガイド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 マスキングテープ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スカッシュボールペン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/175×240(mm)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165×95(mm)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アルミブランケット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700×1400(mm)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マスキングテープ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15×2000(mm)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スカッシュボールペン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144(mm)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防災ガイド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/70×105(mm)(mm)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災害発生時に避難所で役立つアイテムを、名入れができるコットン巾着袋に収納した</a:t>
            </a:r>
            <a:r>
              <a:rPr lang="en-US" altLang="ja-JP" sz="1600" dirty="0"/>
              <a:t>6</a:t>
            </a:r>
            <a:r>
              <a:rPr lang="ja-JP" altLang="en-US" sz="1600" dirty="0"/>
              <a:t>点セット。通勤通学用のバッグにも収納しやすいサイズ感です。防災啓発のノベルティに最適です。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397898C-74F5-2473-746A-67547DC45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03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146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2024-07-25T02:49:59Z</dcterms:modified>
</cp:coreProperties>
</file>