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18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防災緊急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ケースタイプ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素材：ケース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/PP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圧縮タオル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 他 アルミブランケット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ウェットティシュ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ポリエステル、レーヨン 凝固剤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〇〇 携帯トイレ付属ごみ袋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/PE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/PE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ホイッスル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 他 防災ガイド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サイズ：ケース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:200×160×35mm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165×95(mm)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圧縮タオル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広げた時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200×220(mm)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アルミブランケット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/1400×700(mm)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ウェットティッシュ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/92×144(mm)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凝固剤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/50×83(mm)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携帯トイレ付属ごみ袋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/650×500(mm)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/80×270(mm)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ホイッスル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/29×46×9(mm) 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防災ガイド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/70×105(mm)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8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8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本棚やオフィスデスクの引き出しなど、狭い場所にも収納できる！自宅や職場、避難所で待機する際に便利な、防災グッズ</a:t>
            </a:r>
            <a:r>
              <a:rPr lang="en-US" altLang="ja-JP" sz="1600" dirty="0"/>
              <a:t>9</a:t>
            </a:r>
            <a:r>
              <a:rPr lang="ja-JP" altLang="en-US" sz="1600" dirty="0"/>
              <a:t>点セット。名入れをすれば防災キャンペーンノベルティに最適です。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80C19FE-48E8-90C6-B0F3-8F3398884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86087"/>
            <a:ext cx="3601334" cy="36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2024-07-25T02:49:59Z</dcterms:modified>
</cp:coreProperties>
</file>