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516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防災緊急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リュックタイプ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素材：不織布リュック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(PP)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マスク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(PP)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圧縮タオル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レーヨン 他 アルミブランケット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アルミ蒸着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PET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携帯トイレ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/PE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IXPE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、高吸水性樹脂 ごみ袋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/PE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ウォーターバッグ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/PE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PA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アイマスク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 ネックピロー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/PVC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乾電池式モバイルチャージャーワイド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/ABS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他 防災ガイド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紙</a:t>
            </a:r>
          </a:p>
          <a:p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サイズ：不織布リュック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350×410(mm)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マスク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165×95(mm)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圧縮タオル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広げた時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200×220(mm)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アルミブランケット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700×1400(mm)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携帯トイレ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/132×275(mm)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携帯トイレ付属ごみ袋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/240×455(mm)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ウォーターバッグ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300×270(mm)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アイマスク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/185×85(mm)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ネックピロー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/440×265(mm)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乾電池式モバイルチャージャーワイド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/65×80×20(mm)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防災ガイド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/70×105(mm)</a:t>
            </a:r>
          </a:p>
          <a:p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備考：取説付、単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乾電池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本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) ※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電池は商品に含まれません。 </a:t>
            </a:r>
            <a:endParaRPr lang="en-US" altLang="ja-JP" sz="7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災害時に簡単に持ち出せて、名入れもできるリュックタイプの防災グッズ</a:t>
            </a:r>
            <a:r>
              <a:rPr lang="en-US" altLang="ja-JP" sz="1600" dirty="0"/>
              <a:t>10</a:t>
            </a:r>
            <a:r>
              <a:rPr lang="ja-JP" altLang="en-US" sz="1600" dirty="0"/>
              <a:t>点セット。リュックの表面は水を弾きやすい不織布製で、内側は貴重品の収納に便利な間仕切り仕様になっています。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58598360-0C24-5FF8-5023-3C21DA22E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79" y="1348432"/>
            <a:ext cx="3688842" cy="36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234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2024-07-25T02:50:00Z</dcterms:modified>
</cp:coreProperties>
</file>