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ソフトコースター ラウンド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素材：ラバー、ポリエステル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φ100×3(mm)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吸水性抜群で持ち運びにも便利な、ソフトタイプのポリエステル生地を使ったラウンドコースター。アニメやキャラクターも全面フルカラー印刷可能！物販品やノベルティグッズとして重宝します。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81B6E37-6566-E6A5-B569-8FACD2474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8" y="1361357"/>
            <a:ext cx="3687595" cy="36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2024-07-25T02:50:01Z</dcterms:modified>
</cp:coreProperties>
</file>