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9" d="100"/>
          <a:sy n="99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アイスクリームスプーン ラージ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27×150×11(mm)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袋、台紙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熱伝導性に優れたアルミ素材を使用しているため、握る手の熱が先まで伝わりやすく、固いアイスも楽々食べられるスプーンです。記念品やノベルティアイテムとしてもおすすめのアイテムです。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798A7DC-668A-C74D-AA1F-502463A93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51" y="1371901"/>
            <a:ext cx="3476532" cy="34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2024-07-25T02:50:02Z</dcterms:modified>
</cp:coreProperties>
</file>