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Zalatto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フタ付サーモタンブラー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Φ84×88(mm)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表面のザラっとした質感が見た目にもクールで持ちやすい</a:t>
            </a:r>
            <a:r>
              <a:rPr lang="en-US" altLang="ja-JP" sz="1600" dirty="0"/>
              <a:t>300ml</a:t>
            </a:r>
            <a:r>
              <a:rPr lang="ja-JP" altLang="en-US" sz="1600" dirty="0"/>
              <a:t>サーモタンブラーです。フタ付きのため保冷保温効果も高く、ホコリも入りにくくて実用的。全</a:t>
            </a:r>
            <a:r>
              <a:rPr lang="en-US" altLang="ja-JP" sz="1600" dirty="0"/>
              <a:t>6</a:t>
            </a:r>
            <a:r>
              <a:rPr lang="ja-JP" altLang="en-US" sz="1600" dirty="0"/>
              <a:t>色展開から洗濯可能。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FE35BCE-7680-4147-875A-E31B56614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79" y="1411148"/>
            <a:ext cx="3619943" cy="36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98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2024-07-25T02:50:02Z</dcterms:modified>
</cp:coreProperties>
</file>