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Zalatto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フタ付サーモマグ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380ml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Φ87×85(mm)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持ちやすい上見た目もクールで格好良い表面のザラッとした質感が特徴の</a:t>
            </a:r>
            <a:r>
              <a:rPr lang="en-US" altLang="ja-JP" sz="1600" dirty="0"/>
              <a:t>380ml</a:t>
            </a:r>
            <a:r>
              <a:rPr lang="ja-JP" altLang="en-US" sz="1600" dirty="0"/>
              <a:t>サーモマグ。フタ付きのため保冷保温効果も高く、ホコリも入りにくくて実用的。全</a:t>
            </a:r>
            <a:r>
              <a:rPr lang="en-US" altLang="ja-JP" sz="1600" dirty="0"/>
              <a:t>6</a:t>
            </a:r>
            <a:r>
              <a:rPr lang="ja-JP" altLang="en-US" sz="1600" dirty="0"/>
              <a:t>色展開から洗濯可能。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1A333550-2667-7BAB-6122-E1E312C8A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19" y="144988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2024-07-25T02:50:03Z</dcterms:modified>
</cp:coreProperties>
</file>