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Zalatto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ワンタッチサーモボトル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Φ68×220(mm)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片手でも開けられるワンタッチ式が便利な</a:t>
            </a:r>
            <a:r>
              <a:rPr lang="en-US" altLang="ja-JP" sz="1600" dirty="0"/>
              <a:t>500ml</a:t>
            </a:r>
            <a:r>
              <a:rPr lang="ja-JP" altLang="en-US" sz="1600" dirty="0"/>
              <a:t>サーモボトルです。ザラっとした表面が見た目にも格好良く持ちやすい点も◎！全</a:t>
            </a:r>
            <a:r>
              <a:rPr lang="en-US" altLang="ja-JP" sz="1600" dirty="0"/>
              <a:t>6</a:t>
            </a:r>
            <a:r>
              <a:rPr lang="ja-JP" altLang="en-US" sz="1600" dirty="0"/>
              <a:t>色のカラーバリエーションからお選びいただけます。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205FD8AD-AC78-33ED-D7B2-DC7B3350C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13" y="1411148"/>
            <a:ext cx="3598678" cy="3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97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2024-07-25T02:50:03Z</dcterms:modified>
</cp:coreProperties>
</file>