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ホワイトボード型ミニノート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/100×140×11(mm)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、マーカー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/114〈mm)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備考：ホワイトボード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ページ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、クリアシート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枚、ホワイトボード専用マーカー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本、取説付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ミニノート型のホワイトボードです。会議やミーティングに非常に便利な上、ホワイトボードフィルムが</a:t>
            </a:r>
            <a:r>
              <a:rPr lang="en-US" altLang="ja-JP" sz="1600" dirty="0"/>
              <a:t>3</a:t>
            </a:r>
            <a:r>
              <a:rPr lang="ja-JP" altLang="en-US" sz="1600" dirty="0"/>
              <a:t>枚セットになっており、消したくない内容はフィルムを被せて保存することが可能。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DB7002F-E585-FEFC-4613-ACD513ECA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99" y="1451472"/>
            <a:ext cx="3574934" cy="357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1000</TotalTime>
  <Words>103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2024-07-31T06:28:17Z</dcterms:modified>
</cp:coreProperties>
</file>