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ホワイトボード型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 ：紙、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/297×215×11(mm)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、マーカー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/114〈mm)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、ペンループ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/45×33(mm)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備考：ホワイトボード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ページ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、クリアシート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枚、ホワイトボード専用マーカー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本、ペンループ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会議やミーティングで非常に便利な</a:t>
            </a:r>
            <a:r>
              <a:rPr lang="en-US" altLang="ja-JP" sz="1600" dirty="0"/>
              <a:t>A4</a:t>
            </a:r>
            <a:r>
              <a:rPr lang="ja-JP" altLang="en-US" sz="1600" dirty="0"/>
              <a:t>ノート型のホワイトボードです。ホワイトボードフィルムが</a:t>
            </a:r>
            <a:r>
              <a:rPr lang="en-US" altLang="ja-JP" sz="1600" dirty="0"/>
              <a:t>3</a:t>
            </a:r>
            <a:r>
              <a:rPr lang="ja-JP" altLang="en-US" sz="1600" dirty="0"/>
              <a:t>枚セットになっており、消したくない内容はフィルムを被せて保存することが可能。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A0E6895-5249-A40B-E1A9-C175A0035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46160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116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2024-08-02T01:30:26Z</dcterms:modified>
</cp:coreProperties>
</file>