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アルミハンギングボトル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マットシルバー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マットブラック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マットホワイト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アルミ、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φ70×192(mm)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エアパッキン、紙箱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サイズのシンプルでマットな質感が非常にクールなアルミボトルです。キャップ部分がカラビナになっているため、アウトドアでも日常でも持ち歩きやすくてグッドです！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7F72DE5-C9AF-9707-830A-D58DC36B3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3" y="1371901"/>
            <a:ext cx="3637205" cy="36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966</cp:revision>
  <cp:lastPrinted>2021-07-20T08:57:41Z</cp:lastPrinted>
  <dcterms:created xsi:type="dcterms:W3CDTF">2021-06-21T09:41:39Z</dcterms:created>
  <dcterms:modified xsi:type="dcterms:W3CDTF">2024-08-05T04:47:52Z</dcterms:modified>
</cp:coreProperties>
</file>