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ペンライトグリップ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アクリル板対応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86395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W52×H110×D19(mm)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袋、ブリスター、紙箱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備考：取説付、単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乾電池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本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レーザーカットで好きな形にカットできる</a:t>
            </a:r>
            <a:r>
              <a:rPr lang="en-US" altLang="ja-JP" sz="1600" dirty="0"/>
              <a:t>TZ-1035-004</a:t>
            </a:r>
            <a:r>
              <a:rPr lang="ja-JP" altLang="en-US" sz="1600" dirty="0"/>
              <a:t>アクリルペンライト用プレートと一緒に使うグリップです。</a:t>
            </a:r>
            <a:r>
              <a:rPr lang="en-US" altLang="ja-JP" sz="1600" dirty="0"/>
              <a:t>LED</a:t>
            </a:r>
            <a:r>
              <a:rPr lang="ja-JP" altLang="en-US" sz="1600" dirty="0"/>
              <a:t>は</a:t>
            </a:r>
            <a:r>
              <a:rPr lang="en-US" altLang="ja-JP" sz="1600" dirty="0"/>
              <a:t>15</a:t>
            </a:r>
            <a:r>
              <a:rPr lang="ja-JP" altLang="en-US" sz="1600" dirty="0"/>
              <a:t>色点灯</a:t>
            </a:r>
            <a:r>
              <a:rPr lang="en-US" altLang="ja-JP" sz="1600" dirty="0"/>
              <a:t>+</a:t>
            </a:r>
            <a:r>
              <a:rPr lang="ja-JP" altLang="en-US" sz="1600" dirty="0"/>
              <a:t>自動切換から選べます。オリジナル名入れも可能！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341403B-3059-E8F7-AF65-CAB16446C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26" y="1389307"/>
            <a:ext cx="3639604" cy="36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94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2024-07-25T02:50:06Z</dcterms:modified>
</cp:coreProperties>
</file>