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目盛り付フロストボトル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360ml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カラー展開：ブルー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クリア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グリーン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ピンク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Φ58×H186(mm)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袋、紙箱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、食品衛生検査済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片手で持ちやすい</a:t>
            </a:r>
            <a:r>
              <a:rPr lang="en-US" altLang="ja-JP" sz="1600" dirty="0"/>
              <a:t>360ml</a:t>
            </a:r>
            <a:r>
              <a:rPr lang="ja-JP" altLang="en-US" sz="1600" dirty="0"/>
              <a:t>サイズのフロストボトル。容量目盛りが付いているので、摂取量を確認しながら定期的な水分補給ができます。各種オリジナルノベルティグッズに最適です。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A5C0742-9742-ACDC-A235-4B55A6FB2C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352" y="1349913"/>
            <a:ext cx="3718560" cy="37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576</TotalTime>
  <Words>94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2024-08-07T05:55:04Z</dcterms:modified>
</cp:coreProperties>
</file>