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目盛り付フロストボトル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570ml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カラー展開：ブルー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クリア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グリーン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Φ66×H213(mm)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ml</a:t>
            </a:r>
            <a:r>
              <a:rPr lang="ja-JP" altLang="en-US" sz="1600" dirty="0"/>
              <a:t>単位の目盛りがついた、</a:t>
            </a:r>
            <a:r>
              <a:rPr lang="en-US" altLang="ja-JP" sz="1600" dirty="0"/>
              <a:t>570ml</a:t>
            </a:r>
            <a:r>
              <a:rPr lang="ja-JP" altLang="en-US" sz="1600" dirty="0"/>
              <a:t>サイズのフロストボトル。スポーツの際に、容量目盛りを確認しながら、定期的な水分補給ができます。スポーツジムの入会特典に最適です。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068191CD-0D61-09BE-7F29-9E8FD31C1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0" y="1389447"/>
            <a:ext cx="3499931" cy="349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100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2024-07-25T02:50:07Z</dcterms:modified>
</cp:coreProperties>
</file>