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リウォームエコカイロ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、水、酢酸ナトリウム、チオ硫酸ナトリウム、コットン 他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巾着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:W120×H120(mm)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カイロ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:W90×H90(mm)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湯煎をして繰り返し使えるエコカイロ。カイロを収納する、持ち運びに便利な専用のコットン巾着に名入れプリントをすれば、オリジナルのノベルティや物販グッズとしても重宝します。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747409-AC41-5E96-E035-73CDE7AEE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33" y="1383706"/>
            <a:ext cx="3551802" cy="3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958</cp:revision>
  <cp:lastPrinted>2021-07-20T08:57:41Z</cp:lastPrinted>
  <dcterms:created xsi:type="dcterms:W3CDTF">2021-06-21T09:41:39Z</dcterms:created>
  <dcterms:modified xsi:type="dcterms:W3CDTF">2024-07-25T02:50:08Z</dcterms:modified>
</cp:coreProperties>
</file>