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ライティングスタンドミニ 六角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アクリル板対応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,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ホワイト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68×68×35(mm)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袋、ブリスター、紙箱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ケーブル付属、単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六角形のライティングミニスタンドは、別売りのアクリルスタンドを設置して、切替可能な</a:t>
            </a:r>
            <a:r>
              <a:rPr lang="en-US" altLang="ja-JP" sz="1600" dirty="0"/>
              <a:t>7</a:t>
            </a:r>
            <a:r>
              <a:rPr lang="ja-JP" altLang="en-US" sz="1600" dirty="0"/>
              <a:t>色の光でライトアップすることが出来ます。お好みの写真やポストカードを設置して楽しめます。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776C23E-7785-8517-0100-A679C61448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011" y="14119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742</TotalTime>
  <Words>97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2024-11-29T03:18:50Z</dcterms:modified>
</cp:coreProperties>
</file>