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ライティングスタンドラージ 六角</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アクリル板対応</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カラー展開：ブラック</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ホワイト</a:t>
            </a:r>
          </a:p>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 </a:t>
            </a:r>
            <a:r>
              <a:rPr lang="ja-JP" altLang="en-US" sz="900" dirty="0">
                <a:latin typeface="Meiryo UI" panose="020B0604030504040204" pitchFamily="34" charset="-128"/>
                <a:ea typeface="Meiryo UI" panose="020B0604030504040204" pitchFamily="34" charset="-128"/>
              </a:rPr>
              <a:t>他</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85×85×40(mm)</a:t>
            </a:r>
          </a:p>
          <a:p>
            <a:r>
              <a:rPr lang="ja-JP" altLang="en-US" sz="900" dirty="0">
                <a:latin typeface="Meiryo UI" panose="020B0604030504040204" pitchFamily="34" charset="-128"/>
                <a:ea typeface="Meiryo UI" panose="020B0604030504040204" pitchFamily="34" charset="-128"/>
              </a:rPr>
              <a:t>包装：</a:t>
            </a:r>
            <a:r>
              <a:rPr lang="en-US" altLang="ja-JP" sz="900" dirty="0">
                <a:latin typeface="Meiryo UI" panose="020B0604030504040204" pitchFamily="34" charset="-128"/>
                <a:ea typeface="Meiryo UI" panose="020B0604030504040204" pitchFamily="34" charset="-128"/>
              </a:rPr>
              <a:t>PE</a:t>
            </a:r>
            <a:r>
              <a:rPr lang="ja-JP" altLang="en-US" sz="900" dirty="0">
                <a:latin typeface="Meiryo UI" panose="020B0604030504040204" pitchFamily="34" charset="-128"/>
                <a:ea typeface="Meiryo UI" panose="020B0604030504040204" pitchFamily="34" charset="-128"/>
              </a:rPr>
              <a:t>袋、ブリスター、紙箱</a:t>
            </a:r>
          </a:p>
          <a:p>
            <a:r>
              <a:rPr lang="ja-JP" altLang="en-US" sz="900" dirty="0">
                <a:latin typeface="Meiryo UI" panose="020B0604030504040204" pitchFamily="34" charset="-128"/>
                <a:ea typeface="Meiryo UI" panose="020B0604030504040204" pitchFamily="34" charset="-128"/>
              </a:rPr>
              <a:t>備考：取説付、</a:t>
            </a:r>
            <a:r>
              <a:rPr lang="en-US" altLang="ja-JP" sz="900" dirty="0">
                <a:latin typeface="Meiryo UI" panose="020B0604030504040204" pitchFamily="34" charset="-128"/>
                <a:ea typeface="Meiryo UI" panose="020B0604030504040204" pitchFamily="34" charset="-128"/>
              </a:rPr>
              <a:t>Type-C</a:t>
            </a:r>
            <a:r>
              <a:rPr lang="ja-JP" altLang="en-US" sz="900" dirty="0">
                <a:latin typeface="Meiryo UI" panose="020B0604030504040204" pitchFamily="34" charset="-128"/>
                <a:ea typeface="Meiryo UI" panose="020B0604030504040204" pitchFamily="34" charset="-128"/>
              </a:rPr>
              <a:t>ケーブル付属、単</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乾電池</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本</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別売</a:t>
            </a:r>
            <a:r>
              <a:rPr lang="en-US" altLang="ja-JP" sz="900" dirty="0">
                <a:latin typeface="Meiryo UI" panose="020B0604030504040204" pitchFamily="34" charset="-128"/>
                <a:ea typeface="Meiryo UI" panose="020B0604030504040204" pitchFamily="34" charset="-128"/>
              </a:rPr>
              <a:t>)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別売りのアクリルスタンドをセットできる六角形のライティングスタンド。乾電池と</a:t>
            </a:r>
            <a:r>
              <a:rPr lang="en-US" altLang="ja-JP" sz="1600" dirty="0"/>
              <a:t>USB</a:t>
            </a:r>
            <a:r>
              <a:rPr lang="ja-JP" altLang="en-US" sz="1600" dirty="0"/>
              <a:t>の</a:t>
            </a:r>
            <a:r>
              <a:rPr lang="en-US" altLang="ja-JP" sz="1600" dirty="0"/>
              <a:t>2WAY</a:t>
            </a:r>
            <a:r>
              <a:rPr lang="ja-JP" altLang="en-US" sz="1600" dirty="0"/>
              <a:t>仕様で、本体スイッチを押すことでライトを</a:t>
            </a:r>
            <a:r>
              <a:rPr lang="en-US" altLang="ja-JP" sz="1600" dirty="0"/>
              <a:t>7</a:t>
            </a:r>
            <a:r>
              <a:rPr lang="ja-JP" altLang="en-US" sz="1600" dirty="0"/>
              <a:t>色に切り替えることが可能です。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8" name="図 7">
            <a:extLst>
              <a:ext uri="{FF2B5EF4-FFF2-40B4-BE49-F238E27FC236}">
                <a16:creationId xmlns:a16="http://schemas.microsoft.com/office/drawing/2014/main" id="{1AEF6B82-BD9B-B7A1-6606-6402647C1260}"/>
              </a:ext>
            </a:extLst>
          </p:cNvPr>
          <p:cNvPicPr>
            <a:picLocks noChangeAspect="1"/>
          </p:cNvPicPr>
          <p:nvPr/>
        </p:nvPicPr>
        <p:blipFill>
          <a:blip r:embed="rId5"/>
          <a:stretch>
            <a:fillRect/>
          </a:stretch>
        </p:blipFill>
        <p:spPr>
          <a:xfrm>
            <a:off x="759323" y="1532019"/>
            <a:ext cx="3440029" cy="344002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823</TotalTime>
  <Words>96</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2024-12-02T02:11:43Z</dcterms:modified>
</cp:coreProperties>
</file>