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クリアワイヤレス充電器 ラウンド </a:t>
            </a:r>
            <a:r>
              <a:rPr lang="en-US" altLang="ja-JP" sz="2000" dirty="0">
                <a:solidFill>
                  <a:schemeClr val="bg1"/>
                </a:solidFill>
                <a:latin typeface="Meiryo UI" panose="020B0604030504040204" pitchFamily="34" charset="-128"/>
                <a:ea typeface="Meiryo UI" panose="020B0604030504040204" pitchFamily="34" charset="-128"/>
              </a:rPr>
              <a:t>5W</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カラー展開：ブラック</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ホワイト</a:t>
            </a:r>
          </a:p>
          <a:p>
            <a:r>
              <a:rPr lang="ja-JP" altLang="en-US" sz="900" dirty="0">
                <a:latin typeface="Meiryo UI" panose="020B0604030504040204" pitchFamily="34" charset="-128"/>
                <a:ea typeface="Meiryo UI" panose="020B0604030504040204" pitchFamily="34" charset="-128"/>
              </a:rPr>
              <a:t>素材：アクリル、</a:t>
            </a:r>
            <a:r>
              <a:rPr lang="en-US" altLang="ja-JP" sz="900" dirty="0">
                <a:latin typeface="Meiryo UI" panose="020B0604030504040204" pitchFamily="34" charset="-128"/>
                <a:ea typeface="Meiryo UI" panose="020B0604030504040204" pitchFamily="34" charset="-128"/>
              </a:rPr>
              <a:t>ABS </a:t>
            </a:r>
            <a:r>
              <a:rPr lang="ja-JP" altLang="en-US" sz="900" dirty="0">
                <a:latin typeface="Meiryo UI" panose="020B0604030504040204" pitchFamily="34" charset="-128"/>
                <a:ea typeface="Meiryo UI" panose="020B0604030504040204" pitchFamily="34" charset="-128"/>
              </a:rPr>
              <a:t>他</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Φ100×9(mm)</a:t>
            </a:r>
          </a:p>
          <a:p>
            <a:r>
              <a:rPr lang="ja-JP" altLang="en-US" sz="900" dirty="0">
                <a:latin typeface="Meiryo UI" panose="020B0604030504040204" pitchFamily="34" charset="-128"/>
                <a:ea typeface="Meiryo UI" panose="020B0604030504040204" pitchFamily="34" charset="-128"/>
              </a:rPr>
              <a:t>包装：エアパッキン、紙箱</a:t>
            </a:r>
          </a:p>
          <a:p>
            <a:r>
              <a:rPr lang="ja-JP" altLang="en-US" sz="900" dirty="0">
                <a:latin typeface="Meiryo UI" panose="020B0604030504040204" pitchFamily="34" charset="-128"/>
                <a:ea typeface="Meiryo UI" panose="020B0604030504040204" pitchFamily="34" charset="-128"/>
              </a:rPr>
              <a:t>備考：取説付、出力</a:t>
            </a:r>
            <a:r>
              <a:rPr lang="en-US" altLang="ja-JP" sz="900" dirty="0">
                <a:latin typeface="Meiryo UI" panose="020B0604030504040204" pitchFamily="34" charset="-128"/>
                <a:ea typeface="Meiryo UI" panose="020B0604030504040204" pitchFamily="34" charset="-128"/>
              </a:rPr>
              <a:t>/5W</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Type-C</a:t>
            </a:r>
            <a:r>
              <a:rPr lang="ja-JP" altLang="en-US" sz="900" dirty="0">
                <a:latin typeface="Meiryo UI" panose="020B0604030504040204" pitchFamily="34" charset="-128"/>
                <a:ea typeface="Meiryo UI" panose="020B0604030504040204" pitchFamily="34" charset="-128"/>
              </a:rPr>
              <a:t>ケーブル付属、</a:t>
            </a:r>
            <a:r>
              <a:rPr lang="en-US" altLang="ja-JP" sz="900" dirty="0">
                <a:latin typeface="Meiryo UI" panose="020B0604030504040204" pitchFamily="34" charset="-128"/>
                <a:ea typeface="Meiryo UI" panose="020B0604030504040204" pitchFamily="34" charset="-128"/>
              </a:rPr>
              <a:t>Qi</a:t>
            </a:r>
            <a:r>
              <a:rPr lang="ja-JP" altLang="en-US" sz="900" dirty="0">
                <a:latin typeface="Meiryo UI" panose="020B0604030504040204" pitchFamily="34" charset="-128"/>
                <a:ea typeface="Meiryo UI" panose="020B0604030504040204" pitchFamily="34" charset="-128"/>
              </a:rPr>
              <a:t>規格対応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ラウンドタイプのワイヤレス充電器。</a:t>
            </a:r>
            <a:r>
              <a:rPr lang="en-US" altLang="ja-JP" sz="1600" dirty="0"/>
              <a:t>Qi</a:t>
            </a:r>
            <a:r>
              <a:rPr lang="ja-JP" altLang="en-US" sz="1600" dirty="0"/>
              <a:t>規格対応のスマートホンなら置くだけで充電可能です。クリア仕様で充電中は青色に光るため見た目にも格好良いアイテム。販促用にも人気です。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FAD9CD3B-8F18-426B-A4FD-65E30A6B033E}"/>
              </a:ext>
            </a:extLst>
          </p:cNvPr>
          <p:cNvPicPr>
            <a:picLocks noChangeAspect="1"/>
          </p:cNvPicPr>
          <p:nvPr/>
        </p:nvPicPr>
        <p:blipFill>
          <a:blip r:embed="rId5"/>
          <a:stretch>
            <a:fillRect/>
          </a:stretch>
        </p:blipFill>
        <p:spPr>
          <a:xfrm>
            <a:off x="704042" y="1348768"/>
            <a:ext cx="3586739" cy="358673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835</TotalTime>
  <Words>94</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257</cp:revision>
  <cp:lastPrinted>2021-07-20T08:57:41Z</cp:lastPrinted>
  <dcterms:created xsi:type="dcterms:W3CDTF">2021-06-21T09:41:39Z</dcterms:created>
  <dcterms:modified xsi:type="dcterms:W3CDTF">2024-09-12T07:26:48Z</dcterms:modified>
</cp:coreProperties>
</file>