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エコ箸フルケース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バンブーファイバー入タイプ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カラー展開：スモークネイビー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オリーブ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スモークピンク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、バンブーファイバー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/24×10×205(mm)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備考：取説付、食品衛生検査済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お弁当用としてはもちろん、アウトドアシーンなどにも便利なフルケース付きのお箸です。バンブーファイバー入りで地球環境に優しく、</a:t>
            </a:r>
            <a:r>
              <a:rPr lang="en-US" altLang="ja-JP" sz="1600" dirty="0"/>
              <a:t>SDGs</a:t>
            </a:r>
            <a:r>
              <a:rPr lang="ja-JP" altLang="en-US" sz="1600" dirty="0"/>
              <a:t>系イベントのノベルティ用にもおすすめです。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7016339-B87C-13FE-5C4F-19432C130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30" y="1397341"/>
            <a:ext cx="3718632" cy="37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98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2024-12-12T03:13:26Z</dcterms:modified>
</cp:coreProperties>
</file>