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エコ箸コンパクト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バンブーファイバー入タイプ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カラー展開：スモークネイビー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、バンブーファイバー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サイズ：箸組み立て時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185(mm)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、箸収納時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折りたたみ式でコンパクトに持ち歩くことができるお箸です。バンブーファイバー素材入りのため地球環境にも優しく、</a:t>
            </a:r>
            <a:r>
              <a:rPr lang="en-US" altLang="ja-JP" sz="1600" dirty="0"/>
              <a:t>SDGs</a:t>
            </a:r>
            <a:r>
              <a:rPr lang="ja-JP" altLang="en-US" sz="1600" dirty="0"/>
              <a:t>関連やアウトドア系イベントのノベルティ用にもおすすめです。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B1EB2B0-569C-C0F0-33CA-B73ED4850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9046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2024-07-25T02:50:09Z</dcterms:modified>
</cp:coreProperties>
</file>