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エコ箸ハーフケース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カラー展開：スモークネイビー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/W184(mm)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/W96×H16×D8(mm)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備考：取説付、食品衛生検査済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ハーフケース付きで見た目にもシンプルで持ち歩きやすいお箸です。バンブーファイバー素材入りのため地球環境にも優しく、</a:t>
            </a:r>
            <a:r>
              <a:rPr lang="en-US" altLang="ja-JP" sz="1600" dirty="0"/>
              <a:t>SDGs</a:t>
            </a:r>
            <a:r>
              <a:rPr lang="ja-JP" altLang="en-US" sz="1600" dirty="0"/>
              <a:t>関連やアウトドア系イベントのノベルティ用にもおすすめです。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F2AD5433-72FB-B145-F3C4-F886755FD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6" y="1353874"/>
            <a:ext cx="3712078" cy="37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2024-07-25T02:50:09Z</dcterms:modified>
</cp:coreProperties>
</file>