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エコ箸クリップケース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バンブーファイバー入タイプ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カラー展開：スモークネイビー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オリーブ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、バンブーファイバー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W200×H29×D13(mm)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184(mm)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備考：取説付、食品衛生検査済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ちょっと珍しいクリップタイプの専用ケースがスタイリッシュなお箸です。地球環境に優しいバンブーファイバー入りのため、</a:t>
            </a:r>
            <a:r>
              <a:rPr lang="en-US" altLang="ja-JP" sz="1600" dirty="0"/>
              <a:t>SDGs</a:t>
            </a:r>
            <a:r>
              <a:rPr lang="ja-JP" altLang="en-US" sz="1600" dirty="0"/>
              <a:t>イベントのノベルティグッズ用などにもおすすめです。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D986434-20EE-D155-25BA-A945CDB4C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82" y="1391606"/>
            <a:ext cx="3642384" cy="36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96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2024-07-25T02:50:09Z</dcterms:modified>
</cp:coreProperties>
</file>