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>
        <p:scale>
          <a:sx n="110" d="100"/>
          <a:sy n="110" d="100"/>
        </p:scale>
        <p:origin x="204" y="-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入れたまま使えるノート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PC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バッグ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カラー展開：グレー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,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スモークピンク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,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ネイビー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,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ブラック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370×270×20(mm)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、ハンドル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20×300(mm)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OPP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備考：参考収納寸法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340×235×40(mm) 13.3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インチノート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PC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まで対応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参考値のため、寸法内でも形状によっては収納できない場合がございます。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素材の特性上、商品ごとに色など若干の誤差が生じる場合があります。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ノート</a:t>
            </a:r>
            <a:r>
              <a:rPr lang="en-US" altLang="ja-JP" sz="1600" dirty="0"/>
              <a:t>PC</a:t>
            </a:r>
            <a:r>
              <a:rPr lang="ja-JP" altLang="en-US" sz="1600" dirty="0"/>
              <a:t>を収納したまま、開くだけでそのまま使えるバッグ。使用時にズレにくい、</a:t>
            </a:r>
            <a:r>
              <a:rPr lang="en-US" altLang="ja-JP" sz="1600" dirty="0"/>
              <a:t>PC</a:t>
            </a:r>
            <a:r>
              <a:rPr lang="ja-JP" altLang="en-US" sz="1600" dirty="0"/>
              <a:t>を押さえる平ゴム付きです。外ポケットと中側のメッシュポケットにマウス・コード・文房具も収納可能！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74" name="図 73">
            <a:extLst>
              <a:ext uri="{FF2B5EF4-FFF2-40B4-BE49-F238E27FC236}">
                <a16:creationId xmlns:a16="http://schemas.microsoft.com/office/drawing/2014/main" id="{A36DDE56-598C-946A-E037-3F2954117DC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7417" y="1388192"/>
            <a:ext cx="3662732" cy="3662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785</TotalTime>
  <Words>152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2024-08-21T03:23:15Z</dcterms:modified>
</cp:coreProperties>
</file>