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タブレットケース 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カラー展開：グレー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スモークピンク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285×220×20(mm)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280×214×40(mm) 12.9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インチタブレット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まで対応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参考値のため、寸法内でも形状によっては収納できない場合がございます。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素材の特性上、商品ごとに色など若干の誤差が生じる場合があります。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字で開け閉めできるファスナーが非常に使いやすいタブレットケースです。ペンや充電ケーブルなどを収納できる外ポケット付き。ビジネスでも利用できるシンプルデザインも◎！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52BD186-D2E2-7CF4-90B1-1AACF8F11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50" y="1459815"/>
            <a:ext cx="3421380" cy="3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124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2024-08-06T08:05:06Z</dcterms:modified>
</cp:coreProperties>
</file>