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1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Malutto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サーモステンレスマグ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、天然竹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φ84×95(mm)(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ホーロー感のある質感と丸みのあるフォルムが可愛らしくもシンプルな</a:t>
            </a:r>
            <a:r>
              <a:rPr lang="en-US" altLang="ja-JP" sz="1600" dirty="0"/>
              <a:t>350ml</a:t>
            </a:r>
            <a:r>
              <a:rPr lang="ja-JP" altLang="en-US" sz="1600" dirty="0"/>
              <a:t>マグ。サーモステンレス素材で保温性に優れており、ナチュラル感の竹蓋も便利でオシャレです。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F34D56F2-9405-E0B9-0252-9C71C1953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51" y="1421018"/>
            <a:ext cx="3621460" cy="362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2024-07-25T02:50:10Z</dcterms:modified>
</cp:coreProperties>
</file>