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Malutto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ワンタッチサーモステンレスボトル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Φ75×H134(mm)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220ml</a:t>
            </a:r>
            <a:r>
              <a:rPr lang="ja-JP" altLang="en-US" sz="1600" dirty="0"/>
              <a:t>サイズのボトルです。丸みのあるフォルムとカラーバリエーションが見た目にも可愛らしく、また保温性に優れたステンレス素材やワンタッチオープン機能も高ポイント！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EBB7F6B-069A-26D6-B0FB-E9F8D665A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38" y="1362891"/>
            <a:ext cx="3679983" cy="36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2024-07-25T02:50:11Z</dcterms:modified>
</cp:coreProperties>
</file>