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Malutto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ワンタッチサーモステンレスボトル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420ml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Φ75×H197(mm)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420ml</a:t>
            </a:r>
            <a:r>
              <a:rPr lang="ja-JP" altLang="en-US" sz="1600" dirty="0"/>
              <a:t>サイズのボトルです。丸みのあるフォルムとカラーバリエーションが見た目にも可愛らしく、また保温性に優れたステンレス素材やワンタッチオープン機能も高ポイント！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35616F09-616D-CE52-CA99-6838BF052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74" y="1337477"/>
            <a:ext cx="3734870" cy="373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86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2024-07-25T02:50:11Z</dcterms:modified>
</cp:coreProperties>
</file>