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カップウォーマー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ホワイト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Φ117×25(mm)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備考：取説付、出力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</a:t>
            </a:r>
            <a:r>
              <a:rPr lang="ja-JP" altLang="en-US" sz="1600" dirty="0"/>
              <a:t>段階の温度調整可能なカップウォーマー。寒い冬のデスクワークなどにはぴったりでいつまでも温かい飲み物が楽しめます。ブラックとホワイトの二色展開からお選びいただけます。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07BC655-60DA-878B-9D47-BC996BB24B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65294"/>
            <a:ext cx="3622127" cy="362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83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2024-09-12T07:21:38Z</dcterms:modified>
</cp:coreProperties>
</file>