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5" d="100"/>
          <a:sy n="85" d="100"/>
        </p:scale>
        <p:origin x="42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エコカイロ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ABS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59×103(mm)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err="1">
                <a:latin typeface="Meiryo UI" panose="020B0604030504040204" pitchFamily="34" charset="-128"/>
                <a:ea typeface="Meiryo UI" panose="020B0604030504040204" pitchFamily="34" charset="-128"/>
              </a:rPr>
              <a:t>microUSB</a:t>
            </a:r>
            <a:r>
              <a:rPr lang="ja-JP" altLang="en-US" sz="900" dirty="0">
                <a:latin typeface="Meiryo UI" panose="020B0604030504040204" pitchFamily="34" charset="-128"/>
                <a:ea typeface="Meiryo UI" panose="020B0604030504040204" pitchFamily="34" charset="-128"/>
              </a:rPr>
              <a:t>ケーブル付属、バッテリー容量</a:t>
            </a:r>
            <a:r>
              <a:rPr lang="en-US" altLang="ja-JP" sz="900" dirty="0">
                <a:latin typeface="Meiryo UI" panose="020B0604030504040204" pitchFamily="34" charset="-128"/>
                <a:ea typeface="Meiryo UI" panose="020B0604030504040204" pitchFamily="34" charset="-128"/>
              </a:rPr>
              <a:t>2000mAh</a:t>
            </a:r>
            <a:r>
              <a:rPr lang="ja-JP" altLang="en-US" sz="900" dirty="0">
                <a:latin typeface="Meiryo UI" panose="020B0604030504040204" pitchFamily="34" charset="-128"/>
                <a:ea typeface="Meiryo UI" panose="020B0604030504040204" pitchFamily="34" charset="-128"/>
              </a:rPr>
              <a:t>、本体重量約</a:t>
            </a:r>
            <a:r>
              <a:rPr lang="en-US" altLang="ja-JP" sz="900" dirty="0">
                <a:latin typeface="Meiryo UI" panose="020B0604030504040204" pitchFamily="34" charset="-128"/>
                <a:ea typeface="Meiryo UI" panose="020B0604030504040204" pitchFamily="34" charset="-128"/>
              </a:rPr>
              <a:t>90g</a:t>
            </a:r>
            <a:r>
              <a:rPr lang="ja-JP" altLang="en-US" sz="900" dirty="0">
                <a:latin typeface="Meiryo UI" panose="020B0604030504040204" pitchFamily="34" charset="-128"/>
                <a:ea typeface="Meiryo UI" panose="020B0604030504040204" pitchFamily="34" charset="-128"/>
              </a:rPr>
              <a:t>、残量表示ランプ付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で充電して何度も繰り返し使うことができるエコなカイロです。すっきりとしたシンプルなデザインのため名入れプリントもよく映え、冬の販促グッズとしてもおすすめです。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2C4FADB-E570-3E6C-BF08-442E36DC965A}"/>
              </a:ext>
            </a:extLst>
          </p:cNvPr>
          <p:cNvPicPr>
            <a:picLocks noChangeAspect="1"/>
          </p:cNvPicPr>
          <p:nvPr/>
        </p:nvPicPr>
        <p:blipFill>
          <a:blip r:embed="rId5"/>
          <a:stretch>
            <a:fillRect/>
          </a:stretch>
        </p:blipFill>
        <p:spPr>
          <a:xfrm>
            <a:off x="653862" y="1371901"/>
            <a:ext cx="3699228" cy="369922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711</TotalTime>
  <Words>97</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2024-09-12T07:42:07Z</dcterms:modified>
</cp:coreProperties>
</file>