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>
        <p:scale>
          <a:sx n="110" d="100"/>
          <a:sy n="110" d="100"/>
        </p:scale>
        <p:origin x="948" y="-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ワイヤレス充電付レザーマウスパッド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5W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素材：リサイクルレザー 他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220×294(mm)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HDPE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袋、紙箱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備考：取説付、出力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/5W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Type-C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ケーブル付属、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Qi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規格対応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スマホスタンドにもなるし、そのスマホを置くだけで充電も可能な、非常に便利なマウスパッドです。高級感のあるリサイクルレザーを使用しており、環境に優しくオシャレなアイテムです。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198853C5-AAAA-8869-EB59-FB0E28BF7DD3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7466" y="1392200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724</TotalTime>
  <Words>93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251</cp:revision>
  <cp:lastPrinted>2021-07-20T08:57:41Z</cp:lastPrinted>
  <dcterms:created xsi:type="dcterms:W3CDTF">2021-06-21T09:41:39Z</dcterms:created>
  <dcterms:modified xsi:type="dcterms:W3CDTF">2024-08-21T02:22:29Z</dcterms:modified>
</cp:coreProperties>
</file>