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ワイヤレス充電付フォトスタンド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5W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255×102×22(mm)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袋、紙箱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備考：取説付、出力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/5W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micro USB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ケーブル付属、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Qi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規格対応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4</a:t>
            </a:r>
            <a:r>
              <a:rPr lang="ja-JP" altLang="en-US" sz="1600" dirty="0"/>
              <a:t>個組の竹炭袋セットです。伝統的な和のボックスデザインがお洒落！竹炭袋はタンス内やシューズボックス内の消臭、湿気取りに非常に役立ちますので、特典用や贈答用などにもおすすめ。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38EBE166-CD3D-3B79-C606-736460058A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622" y="1445290"/>
            <a:ext cx="3560088" cy="356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628</TotalTime>
  <Words>98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2024-07-25T02:50:12Z</dcterms:modified>
</cp:coreProperties>
</file>