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3" d="100"/>
          <a:sy n="93" d="100"/>
        </p:scale>
        <p:origin x="27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グラデーションサーモタンクボトル 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300ml 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9255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素材：ステンレス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(18-8)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他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Φ65×159(mm)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PE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袋、紙箱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備考：取説付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紙箱面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、食品衛生検査済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淡くも鮮やかなグラデーションがとってもオシャレな</a:t>
            </a:r>
            <a:r>
              <a:rPr lang="en-US" altLang="ja-JP" sz="1600" dirty="0"/>
              <a:t>300ml</a:t>
            </a:r>
            <a:r>
              <a:rPr lang="ja-JP" altLang="en-US" sz="1600" dirty="0"/>
              <a:t>サイズのサーモタンクボトルです。オリジナル名入れも可能なため、物販用にも記念用にも人気のあるタイプです。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D70FEF99-7993-874D-16B2-4069AA0D80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62" y="1410854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563</TotalTime>
  <Words>88</Words>
  <Application>Microsoft Office PowerPoint</Application>
  <PresentationFormat>画面に合わせる (4:3)</PresentationFormat>
  <Paragraphs>16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241</cp:revision>
  <cp:lastPrinted>2021-07-20T08:57:41Z</cp:lastPrinted>
  <dcterms:created xsi:type="dcterms:W3CDTF">2021-06-21T09:41:39Z</dcterms:created>
  <dcterms:modified xsi:type="dcterms:W3CDTF">2024-07-25T02:50:13Z</dcterms:modified>
</cp:coreProperties>
</file>