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-66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全面印刷できるモバイルチャージャー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70×126×10(mm)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4000mAh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、本体重量約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ケーブル付属、残量表示ランプ付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色鮮やかなフルカラープリントが全面にできるフラットタイプの</a:t>
            </a:r>
            <a:r>
              <a:rPr lang="en-US" altLang="ja-JP" sz="1600" dirty="0"/>
              <a:t>4000mAh</a:t>
            </a:r>
            <a:r>
              <a:rPr lang="ja-JP" altLang="en-US" sz="1600" dirty="0"/>
              <a:t>モバイルチャージャー。入力ポートは</a:t>
            </a:r>
            <a:r>
              <a:rPr lang="en-US" altLang="ja-JP" sz="1600" dirty="0"/>
              <a:t>Type-C</a:t>
            </a:r>
            <a:r>
              <a:rPr lang="ja-JP" altLang="en-US" sz="1600" dirty="0"/>
              <a:t>仕様で急速充電が可能！ノベルティ用などに人気の商品です。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B992B38-2ACF-E8E3-1192-9BEFE31F1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47" y="1347937"/>
            <a:ext cx="3681819" cy="36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2024-07-25T02:50:14Z</dcterms:modified>
</cp:coreProperties>
</file>