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8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全面印刷できるモバイルチャージャー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75×142×10(mm)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ケーブル付属、残量表示ランプ付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色鮮やかなフルカラープリントが全面にできるフラットタイプの</a:t>
            </a:r>
            <a:r>
              <a:rPr lang="en-US" altLang="ja-JP" sz="1600" dirty="0"/>
              <a:t>6000mAh</a:t>
            </a:r>
            <a:r>
              <a:rPr lang="ja-JP" altLang="en-US" sz="1600" dirty="0"/>
              <a:t>モバイルチャージャー。入力ポートは</a:t>
            </a:r>
            <a:r>
              <a:rPr lang="en-US" altLang="ja-JP" sz="1600" dirty="0"/>
              <a:t>Type-C</a:t>
            </a:r>
            <a:r>
              <a:rPr lang="ja-JP" altLang="en-US" sz="1600" dirty="0"/>
              <a:t>仕様で急速充電が可能！ノベルティ用などに人気の商品です。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FEB489F-7D67-44A8-D5C6-D3F9E08F3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8" y="1320992"/>
            <a:ext cx="3666429" cy="36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2024-07-25T02:50:14Z</dcterms:modified>
</cp:coreProperties>
</file>