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スタンドワイヤレス充電器コンパクトタイプ </a:t>
            </a:r>
            <a:r>
              <a:rPr lang="en-US" altLang="ja-JP" sz="2000" dirty="0">
                <a:solidFill>
                  <a:schemeClr val="bg1"/>
                </a:solidFill>
                <a:latin typeface="Meiryo UI" panose="020B0604030504040204" pitchFamily="34" charset="-128"/>
                <a:ea typeface="Meiryo UI" panose="020B0604030504040204" pitchFamily="34" charset="-128"/>
              </a:rPr>
              <a:t>5W</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787011"/>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カラー展開：全</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a:t>
            </a:r>
          </a:p>
          <a:p>
            <a:r>
              <a:rPr lang="ja-JP" altLang="en-US" sz="900" dirty="0">
                <a:latin typeface="Meiryo UI" panose="020B0604030504040204" pitchFamily="34" charset="-128"/>
                <a:ea typeface="Meiryo UI" panose="020B0604030504040204" pitchFamily="34" charset="-128"/>
              </a:rPr>
              <a:t>素材：</a:t>
            </a:r>
            <a:r>
              <a:rPr lang="en-US" altLang="ja-JP" sz="900" dirty="0">
                <a:latin typeface="Meiryo UI" panose="020B0604030504040204" pitchFamily="34" charset="-128"/>
                <a:ea typeface="Meiryo UI" panose="020B0604030504040204" pitchFamily="34" charset="-128"/>
              </a:rPr>
              <a:t>PU</a:t>
            </a:r>
            <a:r>
              <a:rPr lang="ja-JP" altLang="en-US" sz="900" dirty="0">
                <a:latin typeface="Meiryo UI" panose="020B0604030504040204" pitchFamily="34" charset="-128"/>
                <a:ea typeface="Meiryo UI" panose="020B0604030504040204" pitchFamily="34" charset="-128"/>
              </a:rPr>
              <a:t>、シリコン 他</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71×116×13(mm)</a:t>
            </a:r>
          </a:p>
          <a:p>
            <a:r>
              <a:rPr lang="ja-JP" altLang="en-US" sz="900" dirty="0">
                <a:latin typeface="Meiryo UI" panose="020B0604030504040204" pitchFamily="34" charset="-128"/>
                <a:ea typeface="Meiryo UI" panose="020B0604030504040204" pitchFamily="34" charset="-128"/>
              </a:rPr>
              <a:t>包装：</a:t>
            </a:r>
            <a:r>
              <a:rPr lang="en-US" altLang="ja-JP" sz="900" dirty="0">
                <a:latin typeface="Meiryo UI" panose="020B0604030504040204" pitchFamily="34" charset="-128"/>
                <a:ea typeface="Meiryo UI" panose="020B0604030504040204" pitchFamily="34" charset="-128"/>
              </a:rPr>
              <a:t>HDPE</a:t>
            </a:r>
            <a:r>
              <a:rPr lang="ja-JP" altLang="en-US" sz="900" dirty="0">
                <a:latin typeface="Meiryo UI" panose="020B0604030504040204" pitchFamily="34" charset="-128"/>
                <a:ea typeface="Meiryo UI" panose="020B0604030504040204" pitchFamily="34" charset="-128"/>
              </a:rPr>
              <a:t>袋、紙箱</a:t>
            </a:r>
          </a:p>
          <a:p>
            <a:r>
              <a:rPr lang="ja-JP" altLang="en-US" sz="900" dirty="0">
                <a:latin typeface="Meiryo UI" panose="020B0604030504040204" pitchFamily="34" charset="-128"/>
                <a:ea typeface="Meiryo UI" panose="020B0604030504040204" pitchFamily="34" charset="-128"/>
              </a:rPr>
              <a:t>備考：取説付、出力</a:t>
            </a:r>
            <a:r>
              <a:rPr lang="en-US" altLang="ja-JP" sz="900" dirty="0">
                <a:latin typeface="Meiryo UI" panose="020B0604030504040204" pitchFamily="34" charset="-128"/>
                <a:ea typeface="Meiryo UI" panose="020B0604030504040204" pitchFamily="34" charset="-128"/>
              </a:rPr>
              <a:t>/5W</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Type-C</a:t>
            </a:r>
            <a:r>
              <a:rPr lang="ja-JP" altLang="en-US" sz="900" dirty="0">
                <a:latin typeface="Meiryo UI" panose="020B0604030504040204" pitchFamily="34" charset="-128"/>
                <a:ea typeface="Meiryo UI" panose="020B0604030504040204" pitchFamily="34" charset="-128"/>
              </a:rPr>
              <a:t>ケーブル付属、</a:t>
            </a:r>
            <a:r>
              <a:rPr lang="en-US" altLang="ja-JP" sz="900" dirty="0">
                <a:latin typeface="Meiryo UI" panose="020B0604030504040204" pitchFamily="34" charset="-128"/>
                <a:ea typeface="Meiryo UI" panose="020B0604030504040204" pitchFamily="34" charset="-128"/>
              </a:rPr>
              <a:t>Qi</a:t>
            </a:r>
            <a:r>
              <a:rPr lang="ja-JP" altLang="en-US" sz="900" dirty="0">
                <a:latin typeface="Meiryo UI" panose="020B0604030504040204" pitchFamily="34" charset="-128"/>
                <a:ea typeface="Meiryo UI" panose="020B0604030504040204" pitchFamily="34" charset="-128"/>
              </a:rPr>
              <a:t>規格対応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胸ポケットにも入るようなコンパクトなサイズ感で旅行や出張などにも非常に便利な、</a:t>
            </a:r>
            <a:r>
              <a:rPr lang="en-US" altLang="ja-JP" sz="1600" dirty="0"/>
              <a:t>Type-C</a:t>
            </a:r>
            <a:r>
              <a:rPr lang="ja-JP" altLang="en-US" sz="1600" dirty="0"/>
              <a:t>対応のワイヤレス充電器です。シンプルなデザインでどんなオリジナル名入れにもマッチします。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6" name="図 35">
            <a:extLst>
              <a:ext uri="{FF2B5EF4-FFF2-40B4-BE49-F238E27FC236}">
                <a16:creationId xmlns:a16="http://schemas.microsoft.com/office/drawing/2014/main" id="{5DED7F04-540A-6C63-2966-08D7A2086AF2}"/>
              </a:ext>
            </a:extLst>
          </p:cNvPr>
          <p:cNvPicPr>
            <a:picLocks noChangeAspect="1"/>
          </p:cNvPicPr>
          <p:nvPr/>
        </p:nvPicPr>
        <p:blipFill>
          <a:blip r:embed="rId5"/>
          <a:stretch>
            <a:fillRect/>
          </a:stretch>
        </p:blipFill>
        <p:spPr>
          <a:xfrm>
            <a:off x="709624" y="1366182"/>
            <a:ext cx="3639927" cy="3639927"/>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1179</TotalTime>
  <Words>96</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267</cp:revision>
  <cp:lastPrinted>2021-07-20T08:57:41Z</cp:lastPrinted>
  <dcterms:created xsi:type="dcterms:W3CDTF">2021-06-21T09:41:39Z</dcterms:created>
  <dcterms:modified xsi:type="dcterms:W3CDTF">2024-09-02T07:45:52Z</dcterms:modified>
</cp:coreProperties>
</file>