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90" d="100"/>
          <a:sy n="90" d="100"/>
        </p:scale>
        <p:origin x="360"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炭酸サーモボトル </a:t>
            </a:r>
            <a:r>
              <a:rPr lang="en-US" altLang="ja-JP" sz="2000" dirty="0">
                <a:solidFill>
                  <a:schemeClr val="bg1"/>
                </a:solidFill>
                <a:latin typeface="Meiryo UI" panose="020B0604030504040204" pitchFamily="34" charset="-128"/>
                <a:ea typeface="Meiryo UI" panose="020B0604030504040204" pitchFamily="34" charset="-128"/>
              </a:rPr>
              <a:t>380ml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φ74×160(mm)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持ち上げたときに滑りにくいザラザラ感のあるマットな質感が使いやすい</a:t>
            </a:r>
            <a:r>
              <a:rPr lang="en-US" altLang="ja-JP" sz="1600" dirty="0"/>
              <a:t>380ml</a:t>
            </a:r>
            <a:r>
              <a:rPr lang="ja-JP" altLang="en-US" sz="1600" dirty="0"/>
              <a:t>サイズの保冷ボトルです。蓋に空気弁があるため炭酸飲料を入れることも可能で非常に便利です。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DB74297A-689B-548E-28CF-502760B5238D}"/>
              </a:ext>
            </a:extLst>
          </p:cNvPr>
          <p:cNvPicPr>
            <a:picLocks noChangeAspect="1"/>
          </p:cNvPicPr>
          <p:nvPr/>
        </p:nvPicPr>
        <p:blipFill>
          <a:blip r:embed="rId5"/>
          <a:stretch>
            <a:fillRect/>
          </a:stretch>
        </p:blipFill>
        <p:spPr>
          <a:xfrm>
            <a:off x="684529" y="1359149"/>
            <a:ext cx="3674841" cy="36748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877</TotalTime>
  <Words>94</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2024-07-25T02:50:14Z</dcterms:modified>
</cp:coreProperties>
</file>