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1" d="100"/>
          <a:sy n="81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ハンドルサーモステンレスタンブラー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320ml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ステンレス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Φ89×141(mm)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320ml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320ml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サイズの保温力抜群なステンレスタンブラーです。ハンドル付きの蓋は見た目にもオシャレな上、使い勝手も良くて◎！全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色のカラーラインナップからお選びいただけます。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9BFB8C73-48E6-1AEB-0A21-E7874A58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1" y="1508856"/>
            <a:ext cx="3413792" cy="34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965</cp:revision>
  <cp:lastPrinted>2021-07-20T08:57:41Z</cp:lastPrinted>
  <dcterms:created xsi:type="dcterms:W3CDTF">2021-06-21T09:41:39Z</dcterms:created>
  <dcterms:modified xsi:type="dcterms:W3CDTF">2024-07-25T02:50:15Z</dcterms:modified>
</cp:coreProperties>
</file>