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陶器マグストレート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ホワイト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素材：ストーンウェア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φ74×74(mm)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 </a:t>
            </a:r>
          </a:p>
          <a:p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200ml</a:t>
            </a:r>
            <a:r>
              <a:rPr lang="ja-JP" altLang="en-US" sz="1600" dirty="0"/>
              <a:t>サイズのすっきりシンプルな、どんなオリジナルデザインでもマッチする陶器マグです。鮮明なフルカラープリントが可能なため、物販用から販促用まで幅広い用途におすすめです。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50F40949-5DFC-CE03-AA55-35FE99629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90" y="1385490"/>
            <a:ext cx="3601932" cy="36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80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2024-07-25T02:50:16Z</dcterms:modified>
</cp:coreProperties>
</file>