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27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陶器マグストレート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(S+) 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ホワイト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素材：ストーンウェア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φ80×81(mm)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260ml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包装：紙箱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、食品衛生検査済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260ml</a:t>
            </a:r>
            <a:r>
              <a:rPr lang="ja-JP" altLang="en-US" sz="1600" dirty="0"/>
              <a:t>サイズのすっきりシンプルな、どんなオリジナルデザインでもマッチする陶器マグです。鮮明なフルカラープリントが可能なため、物販用から販促用まで幅広い用途におすすめです。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65824442-1595-5715-1E3A-8FB57B3C51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120" y="1405565"/>
            <a:ext cx="3601306" cy="360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665</TotalTime>
  <Words>80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250</cp:revision>
  <cp:lastPrinted>2021-07-20T08:57:41Z</cp:lastPrinted>
  <dcterms:created xsi:type="dcterms:W3CDTF">2021-06-21T09:41:39Z</dcterms:created>
  <dcterms:modified xsi:type="dcterms:W3CDTF">2024-07-25T02:50:16Z</dcterms:modified>
</cp:coreProperties>
</file>