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27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陶器マグストレート バイカラー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素材：ストーンウェア</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φ80×92(mm)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310ml</a:t>
            </a:r>
          </a:p>
          <a:p>
            <a:r>
              <a:rPr lang="ja-JP" altLang="en-US" sz="900" dirty="0">
                <a:latin typeface="Meiryo UI" panose="020B0604030504040204" pitchFamily="34" charset="-128"/>
                <a:ea typeface="Meiryo UI" panose="020B0604030504040204" pitchFamily="34" charset="-128"/>
              </a:rPr>
              <a:t>包装：紙箱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どんなフルカラーデザインも鮮やかに仕上げられる真っ白い外側とは対照的な内側のバイカラーが見た目にもオシャレな陶器マグカップ。内側のカラーは全</a:t>
            </a:r>
            <a:r>
              <a:rPr lang="en-US" altLang="ja-JP" sz="1600" dirty="0"/>
              <a:t>3</a:t>
            </a:r>
            <a:r>
              <a:rPr lang="ja-JP" altLang="en-US" sz="1600" dirty="0"/>
              <a:t>色展開から選択可能です。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208E63A5-1E11-6247-A43D-65523E6C04BE}"/>
              </a:ext>
            </a:extLst>
          </p:cNvPr>
          <p:cNvPicPr>
            <a:picLocks noChangeAspect="1"/>
          </p:cNvPicPr>
          <p:nvPr/>
        </p:nvPicPr>
        <p:blipFill>
          <a:blip r:embed="rId5"/>
          <a:stretch>
            <a:fillRect/>
          </a:stretch>
        </p:blipFill>
        <p:spPr>
          <a:xfrm>
            <a:off x="649460" y="1322788"/>
            <a:ext cx="3756339" cy="375633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604</TotalTime>
  <Words>83</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2024-07-25T02:50:17Z</dcterms:modified>
</cp:coreProperties>
</file>