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8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陶器マグストレート ラウンドリップ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素材：ストーンウェア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φ80×81(mm)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飲み口部分をふっくらと口当たり良くさせたと同時にカラーを入れることでよりオシャレにした陶器マグカップです。フルカラープリントが可能なため、物販用にも販促用にもおすすめです。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ECA84A7-DCA0-8C74-809E-E790C5768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34" y="1422052"/>
            <a:ext cx="3560090" cy="35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90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2024-07-25T02:50:17Z</dcterms:modified>
</cp:coreProperties>
</file>